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handoutMasterIdLst>
    <p:handoutMasterId r:id="rId34"/>
  </p:handoutMasterIdLst>
  <p:sldIdLst>
    <p:sldId id="256" r:id="rId2"/>
    <p:sldId id="362" r:id="rId3"/>
    <p:sldId id="372" r:id="rId4"/>
    <p:sldId id="275" r:id="rId5"/>
    <p:sldId id="274" r:id="rId6"/>
    <p:sldId id="276" r:id="rId7"/>
    <p:sldId id="277" r:id="rId8"/>
    <p:sldId id="279" r:id="rId9"/>
    <p:sldId id="278" r:id="rId10"/>
    <p:sldId id="283" r:id="rId11"/>
    <p:sldId id="280" r:id="rId12"/>
    <p:sldId id="281" r:id="rId13"/>
    <p:sldId id="282" r:id="rId14"/>
    <p:sldId id="271" r:id="rId15"/>
    <p:sldId id="265" r:id="rId16"/>
    <p:sldId id="269" r:id="rId17"/>
    <p:sldId id="298" r:id="rId18"/>
    <p:sldId id="273" r:id="rId19"/>
    <p:sldId id="272" r:id="rId20"/>
    <p:sldId id="266" r:id="rId21"/>
    <p:sldId id="270" r:id="rId22"/>
    <p:sldId id="267" r:id="rId23"/>
    <p:sldId id="287" r:id="rId24"/>
    <p:sldId id="289" r:id="rId25"/>
    <p:sldId id="290" r:id="rId26"/>
    <p:sldId id="264" r:id="rId27"/>
    <p:sldId id="288" r:id="rId28"/>
    <p:sldId id="291" r:id="rId29"/>
    <p:sldId id="292" r:id="rId30"/>
    <p:sldId id="295" r:id="rId31"/>
    <p:sldId id="293" r:id="rId32"/>
    <p:sldId id="294" r:id="rId3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46A"/>
    <a:srgbClr val="850563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6" autoAdjust="0"/>
    <p:restoredTop sz="94660"/>
  </p:normalViewPr>
  <p:slideViewPr>
    <p:cSldViewPr>
      <p:cViewPr varScale="1">
        <p:scale>
          <a:sx n="103" d="100"/>
          <a:sy n="103" d="100"/>
        </p:scale>
        <p:origin x="-2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F9C75-0ED4-4E36-B54F-0AF30C4CFFE8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3155A-0D50-47D4-AAC2-94694A5B0B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04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51CCE00-5B22-4033-946F-C6A8A39C668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7F13112-D814-43D6-A9BA-B11AE3DDB7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CE00-5B22-4033-946F-C6A8A39C668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3112-D814-43D6-A9BA-B11AE3DDB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CE00-5B22-4033-946F-C6A8A39C668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3112-D814-43D6-A9BA-B11AE3DDB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CE00-5B22-4033-946F-C6A8A39C668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3112-D814-43D6-A9BA-B11AE3DDB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CE00-5B22-4033-946F-C6A8A39C668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3112-D814-43D6-A9BA-B11AE3DDB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CE00-5B22-4033-946F-C6A8A39C668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3112-D814-43D6-A9BA-B11AE3DDB7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CE00-5B22-4033-946F-C6A8A39C668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3112-D814-43D6-A9BA-B11AE3DDB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CE00-5B22-4033-946F-C6A8A39C668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3112-D814-43D6-A9BA-B11AE3DDB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CE00-5B22-4033-946F-C6A8A39C668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3112-D814-43D6-A9BA-B11AE3DDB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CE00-5B22-4033-946F-C6A8A39C668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3112-D814-43D6-A9BA-B11AE3DDB7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CE00-5B22-4033-946F-C6A8A39C668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13112-D814-43D6-A9BA-B11AE3DDB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51CCE00-5B22-4033-946F-C6A8A39C6686}" type="datetimeFigureOut">
              <a:rPr lang="en-US" smtClean="0"/>
              <a:pPr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7F13112-D814-43D6-A9BA-B11AE3DDB7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2.wav"/><Relationship Id="rId7" Type="http://schemas.openxmlformats.org/officeDocument/2006/relationships/image" Target="../media/image3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4.wav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5.wav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6.wav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7.wav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8.wav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9.wav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../media/media22.wav"/><Relationship Id="rId7" Type="http://schemas.openxmlformats.org/officeDocument/2006/relationships/image" Target="../media/image3.png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5" Type="http://schemas.openxmlformats.org/officeDocument/2006/relationships/image" Target="../media/image3.pn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5" Type="http://schemas.openxmlformats.org/officeDocument/2006/relationships/image" Target="../media/image3.pn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wav"/><Relationship Id="rId1" Type="http://schemas.microsoft.com/office/2007/relationships/media" Target="../media/media27.wav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8.wav"/><Relationship Id="rId1" Type="http://schemas.microsoft.com/office/2007/relationships/media" Target="../media/media28.wav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wav"/><Relationship Id="rId1" Type="http://schemas.microsoft.com/office/2007/relationships/media" Target="../media/media29.wav"/><Relationship Id="rId5" Type="http://schemas.openxmlformats.org/officeDocument/2006/relationships/image" Target="../media/image3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wav"/><Relationship Id="rId1" Type="http://schemas.microsoft.com/office/2007/relationships/media" Target="../media/media30.wav"/><Relationship Id="rId5" Type="http://schemas.openxmlformats.org/officeDocument/2006/relationships/image" Target="../media/image3.pn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jpeg"/><Relationship Id="rId2" Type="http://schemas.openxmlformats.org/officeDocument/2006/relationships/audio" Target="../media/media31.wav"/><Relationship Id="rId1" Type="http://schemas.microsoft.com/office/2007/relationships/media" Target="../media/media31.wav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4.wav"/><Relationship Id="rId7" Type="http://schemas.openxmlformats.org/officeDocument/2006/relationships/image" Target="../media/image5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wav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6.wav"/><Relationship Id="rId7" Type="http://schemas.openxmlformats.org/officeDocument/2006/relationships/image" Target="../media/image3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7.wav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9.wav"/><Relationship Id="rId7" Type="http://schemas.openxmlformats.org/officeDocument/2006/relationships/image" Target="../media/image3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9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514600"/>
            <a:ext cx="3313355" cy="838200"/>
          </a:xfrm>
        </p:spPr>
        <p:txBody>
          <a:bodyPr/>
          <a:lstStyle/>
          <a:p>
            <a:r>
              <a:rPr lang="en-US" dirty="0" smtClean="0"/>
              <a:t>CAPITULO 5A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9719" y="3352800"/>
            <a:ext cx="6348435" cy="21754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VOCABULARY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902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 indicate possession or relationship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8709" y="1600200"/>
            <a:ext cx="820453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81800" y="7620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35436" y="5486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8001000" cy="278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752600"/>
            <a:ext cx="811022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38400" y="3352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1600" dirty="0" smtClean="0"/>
              <a:t>http://www.phschool.com/atschool/realidades/animated_verbs/Realidades-Grammar-LV1.htm</a:t>
            </a:r>
            <a:endParaRPr lang="en-US" sz="1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909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786620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cdn.cutestpaw.com/wp-content/uploads/2012/04/smallest-chihuahu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447798"/>
            <a:ext cx="4572000" cy="4701153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990600"/>
          </a:xfrm>
        </p:spPr>
        <p:txBody>
          <a:bodyPr/>
          <a:lstStyle/>
          <a:p>
            <a:r>
              <a:rPr lang="en-US" dirty="0" smtClean="0"/>
              <a:t> 				el </a:t>
            </a:r>
            <a:r>
              <a:rPr lang="en-US" dirty="0" err="1" smtClean="0"/>
              <a:t>perro</a:t>
            </a:r>
            <a:r>
              <a:rPr lang="en-US" dirty="0" smtClean="0"/>
              <a:t>         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400" dirty="0" smtClean="0"/>
              <a:t>.</a:t>
            </a:r>
            <a:endParaRPr lang="en-US" sz="44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54.653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914399"/>
            <a:ext cx="609600" cy="609600"/>
          </a:xfrm>
          <a:prstGeom prst="rect">
            <a:avLst/>
          </a:prstGeom>
        </p:spPr>
      </p:pic>
      <p:sp>
        <p:nvSpPr>
          <p:cNvPr id="3" name="Flowchart: Sequential Access Storage 2"/>
          <p:cNvSpPr/>
          <p:nvPr/>
        </p:nvSpPr>
        <p:spPr>
          <a:xfrm>
            <a:off x="533400" y="304800"/>
            <a:ext cx="2819400" cy="1828799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Yo</a:t>
            </a:r>
            <a:r>
              <a:rPr lang="en-US" sz="2800" b="1" dirty="0"/>
              <a:t> soy el </a:t>
            </a:r>
            <a:r>
              <a:rPr lang="en-US" sz="2800" b="1" dirty="0" smtClean="0"/>
              <a:t>jefe.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343936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el </a:t>
            </a:r>
            <a:r>
              <a:rPr lang="en-US" sz="4800" b="1" dirty="0" err="1" smtClean="0"/>
              <a:t>gato</a:t>
            </a:r>
            <a:endParaRPr lang="en-US" sz="48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4" name="Picture 6" descr="http://2.bp.blogspot.com/-0xmm0yh_FyM/UPQTSJWiacI/AAAAAAAAEvs/oGqvizvXGqc/s1600/gato-lind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828800"/>
            <a:ext cx="3581400" cy="4568649"/>
          </a:xfrm>
          <a:prstGeom prst="rect">
            <a:avLst/>
          </a:prstGeom>
          <a:noFill/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0.59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42773" y="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28600"/>
            <a:ext cx="6629400" cy="612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http://2.bp.blogspot.com/-w6u0-0TNlao/TbUPOcxpLlI/AAAAAAAAAAY/B_YdEOuy2II/s1600/il_fullxfull.676277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04800"/>
            <a:ext cx="6705600" cy="5117432"/>
          </a:xfrm>
          <a:prstGeom prst="rect">
            <a:avLst/>
          </a:prstGeom>
          <a:noFill/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40.572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05600" y="5562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ibmsmartercommerce.sourceforge.net/wp-content/uploads/2012/09/Roses_Bunch_Of_Flowers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066800"/>
            <a:ext cx="6705600" cy="5362016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flores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04.295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24200" y="381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533400"/>
            <a:ext cx="6096000" cy="569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39.618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38800" y="562314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pastel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7176" name="Picture 8" descr="http://2.bp.blogspot.com/_jvFjLBNfdLg/S9YMqY00ILI/AAAAAAAABcA/XkqzmuTKEBE/s1600/Pasteldebodas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990600"/>
            <a:ext cx="4038600" cy="5151881"/>
          </a:xfrm>
          <a:prstGeom prst="rect">
            <a:avLst/>
          </a:prstGeom>
          <a:noFill/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22.911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2209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can  listen to information  about family and parties.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304800"/>
            <a:ext cx="5715000" cy="623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0" y="592974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457200"/>
            <a:ext cx="5029200" cy="45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581400"/>
            <a:ext cx="609600" cy="762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876800" y="11430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14400"/>
            <a:ext cx="7162800" cy="487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520051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81000"/>
            <a:ext cx="6400800" cy="526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457200"/>
            <a:ext cx="7024744" cy="762000"/>
          </a:xfrm>
        </p:spPr>
        <p:txBody>
          <a:bodyPr/>
          <a:lstStyle/>
          <a:p>
            <a:r>
              <a:rPr lang="en-US" dirty="0" smtClean="0"/>
              <a:t>  los </a:t>
            </a:r>
            <a:r>
              <a:rPr lang="en-US" dirty="0" err="1" smtClean="0"/>
              <a:t>globos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602" name="AutoShape 2" descr="data:image/jpeg;base64,/9j/4AAQSkZJRgABAQAAAQABAAD/2wCEAAkGBhISEBAQDw8PEBAPEA8NDw8PDw8PEA8NFBAVFBQQFRQXHCYeFxkjGRIUHy8gIycpLCwsFR4xNjAqNSYrLCkBCQoKDgwOFw8PGiwcHRwpKSkpKSkpKSwpKiwtLCkpLCksKSwpKSksKikpKSwsKSkpKSkpLCkpKSwpKSwpLCwpLP/AABEIAMIBAwMBIgACEQEDEQH/xAAcAAACAwEBAQEAAAAAAAAAAAAAAgEDBAYFBwj/xAA/EAACAgEBBQUEBwYEBwAAAAAAAQIDEQQFEiExQQYTUWGBInGRoQcUI0JSYrEycrLB0eGCksLwM0NTY3Oi0v/EABwBAAIDAQEBAQAAAAAAAAAAAAABAgMEBQYHCP/EAC0RAAICAQQCAgAEBgMAAAAAAAABAhEDBBIhMQVBE1FhcYGxIpGhwfDxBjJC/9oADAMBAAIRAxEAPwD67FESiPEllpUZpIong02QMs1gviUyKpSFyNOzyKpMvSKGx9/xJ73wKWEeBLaLcPKQjLExRoGJgnIMjBKiNgTkCGxCsnfIcyWIOh2WKwVExjkncDoDTVYNfxEhDzGk+BnfZd6MpbFBkibwW9laGXMsUiiLySyLQ7o11zLJxRhhMujaVuFFilYtkuhS68lssExkTTaIcMq7oO695a5ApD3MKM00VcUbWs9BXWPcLaZVYyDRuLwALiG1nrRkNKRk7/BXLWcTIoNmlzRrlMyXiz1BnncXQgyqc0I5ExsK5TF3zTRnsvSJiUq0FMW0e5FzYu8IpkqSGkK7JZGQwFslGLlJpJcwGk2Sgwc5tDb823Gp7i/Fzl/Y5rU7NlZPfnbZJ+ErJNfA0R08pcvg2Q0ja5Z9LVYOs+d6XvanmqycPJSe6/fHkz3dl9qbN5V3pSUnhTisSi/NcmvcRngnDlckp6RpccnSJ4LYSz0GWlT4558UWd1gyuSZk2tdivkJljSfgPFeRHodFWBZrgadx8sEy0uQ3pD2szQ8kLJmz6qxJacN6FtZn3QbLp0PwK+RPcRqhVBssVY8I9RoQbfIg5E0grqRYqi+GmfUHSUOdlu0pUEhZpGj6uJLTMFJBRkcfeQbPq6AluQUzy3qMlLsKwNaikZHJst7wXfEJRJIi2DZGRmg3RgKSTujqAWAsUXxaRTvYI7wi+RpmlNM5Xbm0+8k4Q/Zi8cP1Pb11+7VN+TS974HJ1Q8eb4mjT4025P0dDSxv+IiNZdXWOoFtcDa2dFCKgrt02OK5+KNzjg8faG2oxyorefy/uJJy4Qp5I41cmdn2Z2i7YyhN5lXu4fVwxj14o9yMOJ8q2H2m7q+M7OEc4e4svdaayvHxwdXqe1d0LJKKrtrbjKp4cW65pSh18JI5mbST+RqK/E4+q1eHGlN9N1+p1vdrwMGv23pqP8AjXVwf4c5l/lXE5Pb/bWUkqqvs3j7RxeXvdUpeBx0tPvPLbbfV8WY1Bvs2Y8W5WfT4dv9C3jvse+uxfyPT2ftyi5fY2wn1aT9pe+L4nxuejH00pVyjODcXFpprgNwXoseA+5QkhlHyOZ7Odp46iKi/Ztivai+qX3kdLVIofBS1TphKkzT0prdgjYJsg0mVQpRasIVzE+rtvmPvsOui3vvBExy+hdVp8BOWCF/RKiqUGVt45lsrclckNIGVOQGhRAdoVHKpjQYiGR0zmlsokbg0eQ6iIdFe6TgaUREhDLFWyuUXkty0iFLPQQcDV6XJP1TzGjc+iG7wg3KyaSPL29Vu0P9+CfuycxF/I7DadTspsgubjmP70eK/Q4eiZu0z4aZ09JTibax9/BVWiNbaowlLwWfU1dujTJ7U39Hn7Z2s/8Ahxf7zXXyPDlIJTy231eQZ08eNRieL1erlmyN3wLKfLhyPTe1GqYJN7+HFPwinur5HkzkNCLWE+f6Z44+Zi1nCOho8cc23f8A+Xf8v9l1R6FCMNSPQ0xxJo9BGfI7rEsqNe6JOJQairZeolVdCcXxi+XRrqmfXNnahTrjJdUj5HGv2uePM+l9mrk6lFfdUVjwWCrIZcy4PWm8citRb5l6YOGSuzHREdMjRBFUYlkXgi+SSGwyHWDtGREkIqRlWMNFibGR3YFoCtjpHDpFkYZ4itkxmdg5CHZME2RGa6osVq8BEg3CJQG30Tvi5HwEIj4QLLDu2QbGGPArecjT4JtvCSy2+WDgO1Hbdtyqoe7FcHJcHL18CrLmjiVs6Gh8fl1s9sOF7Z3F+16KuNt1cMeMsv5HB7T2pp/rE3RbCVc3vppSSjJ/tRw145+Jx9+qc+efHL4sqXDkY8evnGd+j2mD/jcMUW9zbPoGn1EZLKafqUbZn9k+PNxRxNO0J1yzGT/k/I92e2Y20yXKUcS3fHHgei02eORpo4XkNLLFCSf0ZEEpFH1hDRnvSUY8ZN4SXNs7rmkrPnPwyvk07P0fe2KL/ZWJTf5V09eRZtCOLrF+Zv0fE6DZez1VDHOT4zfjLw9yPK7Q0YsjNcprD/eX9sHK1b3Ky3xetU9bsT/hppfuY4G3TyPPhI2UPkcufR66K5PTzwFmxd4SywzG5dFN0zufo9m3VZJvPtJev+8Hz6+0+q9itnunSV7yxKz7V/4uXywRycIzZZej268t8i7dFiWpGVszJCKAkhrEytRYAWIsUyI1kqAhkSsCMht0ndFwMjeAO7JDgKOP3RkglIhSOuckncJ7sFYG8w5AUvgikeLBgjTBYGdhmcxoSyVOPssUvRy/b/bTqqVUHiVvF46QX+38D5jPjlvjk6z6QL97VSj0rUYL/In/AKjlZWHGzz3TZ9V8Jplh0sK7ly/1EQDEYKaO6K4i1aSxvFXFvlFvHwZbumrZ/CcXlrD6c15l+DPPDK4swa3R49RjamvXB5ul2fq52yqVO64KMpuU44jGSzHLXiuh2+w9hqlZk1OxrDl0ivCP9T1Oy/ZNrSWWQnK26dtl8pS4St9pqSxyyluf7ZEGeq0mb5obm7f0fn/z+TPhyPDW2P4ey5GbaOjVlco9ecX4SXI0KRDZqlG1TPL4sksU1OPadnGYcW4yWHF4a8zZppcT1dpbElfJdxByuw/YiuM4pZ+K8fQ5qWs3G4y9lxbjJPg1JPDTT5M5GaGyW0+n+N1kdZiWSqfv8z23cZ7dQeY9pZ6nXdkewdur3bb96nTcGnyncvCK6L83wM8moK2dOcyexXZiWru7yaa09TTm3ynL/prx8z69ClLoLodDCmuNVUFCEFiMVyS/r5mgwzyObM75E7pE4GArsBWhJRLMCyQ0KivvCVMpmhGydELNSZO8ZossUhUNM0ZAr3gI0Ss45xDBrnV5FXdnYUrOQ4lSQxZCrJdVom3w4ic0uwUW+jNGJfGhnq6bZS+8jTLQLoZ5ahXSNEcDatngyowW0wXU33aDwMkqZJ4wNZNyBw2s+U/SLTu62zwsULU/Lu1F/ODOUwfUPpM2G50w1MV7VHs2f+GT/a9yl/EfLzi5VtyM+q+F1Cz6OH3FU/0GROCEPgVnZRBMHgMAoZaSWW2kkubb4YRByI5Goxbfo+w/RpPGgU7JYirL8Sk8JQThn0zk5/tftOqVzlpk45/bfJTl+JLoy7XarutJ9Rg+OlphKxr717sj3vonNr0OVSybcOpngacWfDfOZ4ajLNJWm2/6+hbNbLrPHqPTtB8oybZ5+2NHCSgpxk3KeMwTclGMXNpY55Ucepvp0kYJKEVFeCOq/LLbxHk89LSQUE/s77sDtemO9CcUrZPjY3lyXRLwRo+kXsPo9VprtTZii2ut2vVQ3k9yCy96KeJ8E1x8j5/TNxaaeGnnKPo2xdoR1WllRdGNisSqnCXFSTkk8rwwzlfNKctzfLO943UJRWKqo8z6Ofo92f8AVdNq4qeqlZXCzeuk5QjZ95KvCSxJSXHPI+jqJk2XsqrT1xp09caqo7zjXDhGOW28L3vJsHKTfZ2QAAIgAAAAApLBIAEdaKLIGrBXOsmmRaMrmG8POjiRGniTtEKYd6Bb9VAVoe1ngueSFWelZoeGEU06B54mpZFRl+NlWm0jfI9PTaXd4k0045GmKM88jZfDGkSkK8lhGCmy5oplEpsrNmCu1EkyLiY5aGM4uM0pRmnGUXycWsNM+Jdtux89Da2k5aexvubPD/ty/MvmfdK5i63QV31yquhGyuaalGS4Nf18yGWG/s6XjfIT0U7XKfa/z2fmuLLco6rtr9HFukcrtPvXabi3wzZSvzJftR/N8fE42huclGPFvw8PE585OHZ9E0+tw58fyRlx+xe/I9bs7B1WLVSq7xU5lXFvdj3v3ZPg84bzjxwNsfYTsml92L9uXRf3Or2vpFHTSjFYUVFJLot5HF1PktuRQj3Zw/I+UUoSx4+jw9Hra5u3enZGc6bVLeSlHg1NtNPP3fAohFdGmujRh0FebVH8UbY/GqZfsjWqE4uUVOOU3F8pLng6C1TpNnzbNpceT/rwepo61l5/Ba/VVya/kZ5RPY1+jUFG+rLpuhNRb4uEnFxlW/dk8mRrjNSVo5GbG8b2S9FLR0XZC5xsz4Yfz5nPSN+z9Y4RlJdJVwXq5P8A0l0WLTyUcikfaKp5SfikxzLsyWaq34wi/kajSepTtWAAAxgQSAgAAAYAAAACuJKRICAAAAApbFZMkKkWEB0PFixiNFEWNDgQSRJARgkAATu0MokgOwFlE+ddq9h6aFs3Rpq4WNR7x1RUZTzLOOHBcH5H0ZnCbVszfe30sa9Elj9Dk+Wy/Hp217Zfgb3cMp0ukjGKUI7i/DhLHvF2hpN+ucPxRaXv6GqLGaPnzyPduNzVqj5hT7FsG+k1n3N4fybMtfT4HR9pNlOFynFezZJPyUs8UeDqK92c4/hnOPwk0eoxTWTGpI89li4SaZ3HZSt36a6h8ksx8rcvdf6L4nOTeD0eyu21U0t3i2uKxx4mHbGI33JclbYl7t5/1OnpJWtv0YfIpOMJ+zPKRs2fU591BcXZqYxx7or/AOzy5WHd/R7sPvHXqJL2Kna4fmtk1HPoov4nVgjnaXG8mSkfRdPVuxjFfdSXwRYQiS89WAAAAAAAAAAAAAAAAAAAgAAAAK8EqIwDAEBJAgAkjIZGBIEZJEAAAABDOF2/VuaqzwsUbF6xSfzTO6wc92t2c5VxuisypbyurrfP4czmeUwPNp5JdrktxS2yPFrZYY9JdmK6muMj5y1To6BRrNJGyDhNZT+KfRrzOJ7S7MlXfZJr2ZzlOMuj3nn48TvZMy66qNkXGaymsf3OhpNQ8UX9Wv7mbUYFl/M4nYdebq0+W9HPkt5Zf6mDXbQ7y2yf45zmvdKTa+TR7+t2FbGjU2aZKc4xVdacoxblOUYySb6qE36teJZ2W+irVTkp6+MaoLi6o2KU5eTccqK9x7Hx+NuG/wCzz+u02SajBejL2U7K262axmFEX9pb084R8ZfofZtn6CFNcaqoqMILCS/X3i6DRqqEa4RrjCC3YxhFxSXxZrR10qNOm0scC47AAAkawAAAAAAAAACGxASAjkLvkqFZYRvFTsF70e0W4v3gKd8A2huLkSKpDZIkiWQQGQAAIyTkBASiCQGSBBIgAWUcoYS2zCbecLjwTb9EuYAcRtnZD085TgvsJSfL/lSfR/l4mWGpXidsoympKUYxU0swlHfeGsYlxx05HH7e7H3wzZo5RnHn3Mspx6+w88V5Hl/I+Fc5fJh99o14s3qRVLUIfTaOd8owr5NZnP7sFvNZfnw5GDstsK/VwVl1saYb04uuPG/2Jbsk0+EOKa45fkfRNn6CFMFXXHdivVtvm2+rKdB4abd5uF9E8uVLiPZ513Z2nGnhuv7KampJ4k5RnG3i+uZ0wb9x7SRVd+1D3y/hZcj1sYqKSXSML5dkgiGwyMCQIyGQAkAyRkAJAVyIcx0KxhWK5ipjoVjtEbhAbwxcB3REqye8IcwDgjcAjvAGHA6Y2SpSHEFjORGSMAFBYbxKZCiNugMMjEYAiMlEoUjfACwgXeJyAWR19P5jMgnIhnPbK7K1Vau7V1uanN2xlXn7PelJSlPxy0onu59r0z8yKuc/3s/+sSJS9peakv0BRS6BuxdRzi/By/QvyUXS/l+qLN4lRGyZMN4hsVjoVkuwO9M1jKnYyaiQcjb3vmT3hhjkthFicaHuNSJ3ArLCBNIr7sncHAVjoraKrUXtGe5kokZFLlgXvhJMVtFqRXZb3wFO75MAoLNyHQAVkxgAAGTEYAIjIAAACGKAABIIAAj7GREgARIphzl+9/pQtj9qH+L+EgCREm7l6r+JFiJAYIXqTIAADPPqKgAsRBjwL0AEWSRZAdABWyxEgAERkMzXgBOJCRjmJHmAFy6KX2boLggACBY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4" name="AutoShape 4" descr="data:image/jpeg;base64,/9j/4AAQSkZJRgABAQAAAQABAAD/2wCEAAkGBhISEBAQDw8PEBAPEA8NDw8PDw8PEA8NFBAVFBQQFRQXHCYeFxkjGRIUHy8gIycpLCwsFR4xNjAqNSYrLCkBCQoKDgwOFw8PGiwcHRwpKSkpKSkpKSwpKiwtLCkpLCksKSwpKSksKikpKSwsKSkpKSkpLCkpKSwpKSwpLCwpLP/AABEIAMIBAwMBIgACEQEDEQH/xAAcAAACAwEBAQEAAAAAAAAAAAAAAgEDBAYFBwj/xAA/EAACAgEBBQUEBwYEBwAAAAAAAQIDEQQFEiExQQYTUWGBInGRoQcUI0JSYrEycrLB0eGCksLwM0NTY3Oi0v/EABwBAAIDAQEBAQAAAAAAAAAAAAABAgMEBQYHCP/EAC0RAAICAQQCAgAEBgMAAAAAAAABAhEDBBIhMQVBE1FhcYGxIpGhwfDxBjJC/9oADAMBAAIRAxEAPwD67FESiPEllpUZpIong02QMs1gviUyKpSFyNOzyKpMvSKGx9/xJ73wKWEeBLaLcPKQjLExRoGJgnIMjBKiNgTkCGxCsnfIcyWIOh2WKwVExjkncDoDTVYNfxEhDzGk+BnfZd6MpbFBkibwW9laGXMsUiiLySyLQ7o11zLJxRhhMujaVuFFilYtkuhS68lssExkTTaIcMq7oO695a5ApD3MKM00VcUbWs9BXWPcLaZVYyDRuLwALiG1nrRkNKRk7/BXLWcTIoNmlzRrlMyXiz1BnncXQgyqc0I5ExsK5TF3zTRnsvSJiUq0FMW0e5FzYu8IpkqSGkK7JZGQwFslGLlJpJcwGk2Sgwc5tDb823Gp7i/Fzl/Y5rU7NlZPfnbZJ+ErJNfA0R08pcvg2Q0ja5Z9LVYOs+d6XvanmqycPJSe6/fHkz3dl9qbN5V3pSUnhTisSi/NcmvcRngnDlckp6RpccnSJ4LYSz0GWlT4558UWd1gyuSZk2tdivkJljSfgPFeRHodFWBZrgadx8sEy0uQ3pD2szQ8kLJmz6qxJacN6FtZn3QbLp0PwK+RPcRqhVBssVY8I9RoQbfIg5E0grqRYqi+GmfUHSUOdlu0pUEhZpGj6uJLTMFJBRkcfeQbPq6AluQUzy3qMlLsKwNaikZHJst7wXfEJRJIi2DZGRmg3RgKSTujqAWAsUXxaRTvYI7wi+RpmlNM5Xbm0+8k4Q/Zi8cP1Pb11+7VN+TS974HJ1Q8eb4mjT4025P0dDSxv+IiNZdXWOoFtcDa2dFCKgrt02OK5+KNzjg8faG2oxyorefy/uJJy4Qp5I41cmdn2Z2i7YyhN5lXu4fVwxj14o9yMOJ8q2H2m7q+M7OEc4e4svdaayvHxwdXqe1d0LJKKrtrbjKp4cW65pSh18JI5mbST+RqK/E4+q1eHGlN9N1+p1vdrwMGv23pqP8AjXVwf4c5l/lXE5Pb/bWUkqqvs3j7RxeXvdUpeBx0tPvPLbbfV8WY1Bvs2Y8W5WfT4dv9C3jvse+uxfyPT2ftyi5fY2wn1aT9pe+L4nxuejH00pVyjODcXFpprgNwXoseA+5QkhlHyOZ7Odp46iKi/Ztivai+qX3kdLVIofBS1TphKkzT0prdgjYJsg0mVQpRasIVzE+rtvmPvsOui3vvBExy+hdVp8BOWCF/RKiqUGVt45lsrclckNIGVOQGhRAdoVHKpjQYiGR0zmlsokbg0eQ6iIdFe6TgaUREhDLFWyuUXkty0iFLPQQcDV6XJP1TzGjc+iG7wg3KyaSPL29Vu0P9+CfuycxF/I7DadTspsgubjmP70eK/Q4eiZu0z4aZ09JTibax9/BVWiNbaowlLwWfU1dujTJ7U39Hn7Z2s/8Ahxf7zXXyPDlIJTy231eQZ08eNRieL1erlmyN3wLKfLhyPTe1GqYJN7+HFPwinur5HkzkNCLWE+f6Z44+Zi1nCOho8cc23f8A+Xf8v9l1R6FCMNSPQ0xxJo9BGfI7rEsqNe6JOJQairZeolVdCcXxi+XRrqmfXNnahTrjJdUj5HGv2uePM+l9mrk6lFfdUVjwWCrIZcy4PWm8citRb5l6YOGSuzHREdMjRBFUYlkXgi+SSGwyHWDtGREkIqRlWMNFibGR3YFoCtjpHDpFkYZ4itkxmdg5CHZME2RGa6osVq8BEg3CJQG30Tvi5HwEIj4QLLDu2QbGGPArecjT4JtvCSy2+WDgO1Hbdtyqoe7FcHJcHL18CrLmjiVs6Gh8fl1s9sOF7Z3F+16KuNt1cMeMsv5HB7T2pp/rE3RbCVc3vppSSjJ/tRw145+Jx9+qc+efHL4sqXDkY8evnGd+j2mD/jcMUW9zbPoGn1EZLKafqUbZn9k+PNxRxNO0J1yzGT/k/I92e2Y20yXKUcS3fHHgei02eORpo4XkNLLFCSf0ZEEpFH1hDRnvSUY8ZN4SXNs7rmkrPnPwyvk07P0fe2KL/ZWJTf5V09eRZtCOLrF+Zv0fE6DZez1VDHOT4zfjLw9yPK7Q0YsjNcprD/eX9sHK1b3Ky3xetU9bsT/hppfuY4G3TyPPhI2UPkcufR66K5PTzwFmxd4SywzG5dFN0zufo9m3VZJvPtJev+8Hz6+0+q9itnunSV7yxKz7V/4uXywRycIzZZej268t8i7dFiWpGVszJCKAkhrEytRYAWIsUyI1kqAhkSsCMht0ndFwMjeAO7JDgKOP3RkglIhSOuckncJ7sFYG8w5AUvgikeLBgjTBYGdhmcxoSyVOPssUvRy/b/bTqqVUHiVvF46QX+38D5jPjlvjk6z6QL97VSj0rUYL/In/AKjlZWHGzz3TZ9V8Jplh0sK7ly/1EQDEYKaO6K4i1aSxvFXFvlFvHwZbumrZ/CcXlrD6c15l+DPPDK4swa3R49RjamvXB5ul2fq52yqVO64KMpuU44jGSzHLXiuh2+w9hqlZk1OxrDl0ivCP9T1Oy/ZNrSWWQnK26dtl8pS4St9pqSxyyluf7ZEGeq0mb5obm7f0fn/z+TPhyPDW2P4ey5GbaOjVlco9ecX4SXI0KRDZqlG1TPL4sksU1OPadnGYcW4yWHF4a8zZppcT1dpbElfJdxByuw/YiuM4pZ+K8fQ5qWs3G4y9lxbjJPg1JPDTT5M5GaGyW0+n+N1kdZiWSqfv8z23cZ7dQeY9pZ6nXdkewdur3bb96nTcGnyncvCK6L83wM8moK2dOcyexXZiWru7yaa09TTm3ynL/prx8z69ClLoLodDCmuNVUFCEFiMVyS/r5mgwzyObM75E7pE4GArsBWhJRLMCyQ0KivvCVMpmhGydELNSZO8ZossUhUNM0ZAr3gI0Ss45xDBrnV5FXdnYUrOQ4lSQxZCrJdVom3w4ic0uwUW+jNGJfGhnq6bZS+8jTLQLoZ5ahXSNEcDatngyowW0wXU33aDwMkqZJ4wNZNyBw2s+U/SLTu62zwsULU/Lu1F/ODOUwfUPpM2G50w1MV7VHs2f+GT/a9yl/EfLzi5VtyM+q+F1Cz6OH3FU/0GROCEPgVnZRBMHgMAoZaSWW2kkubb4YRByI5Goxbfo+w/RpPGgU7JYirL8Sk8JQThn0zk5/tftOqVzlpk45/bfJTl+JLoy7XarutJ9Rg+OlphKxr717sj3vonNr0OVSybcOpngacWfDfOZ4ajLNJWm2/6+hbNbLrPHqPTtB8oybZ5+2NHCSgpxk3KeMwTclGMXNpY55Ucepvp0kYJKEVFeCOq/LLbxHk89LSQUE/s77sDtemO9CcUrZPjY3lyXRLwRo+kXsPo9VprtTZii2ut2vVQ3k9yCy96KeJ8E1x8j5/TNxaaeGnnKPo2xdoR1WllRdGNisSqnCXFSTkk8rwwzlfNKctzfLO943UJRWKqo8z6Ofo92f8AVdNq4qeqlZXCzeuk5QjZ95KvCSxJSXHPI+jqJk2XsqrT1xp09caqo7zjXDhGOW28L3vJsHKTfZ2QAAIgAAAAApLBIAEdaKLIGrBXOsmmRaMrmG8POjiRGniTtEKYd6Bb9VAVoe1ngueSFWelZoeGEU06B54mpZFRl+NlWm0jfI9PTaXd4k0045GmKM88jZfDGkSkK8lhGCmy5oplEpsrNmCu1EkyLiY5aGM4uM0pRmnGUXycWsNM+Jdtux89Da2k5aexvubPD/ty/MvmfdK5i63QV31yquhGyuaalGS4Nf18yGWG/s6XjfIT0U7XKfa/z2fmuLLco6rtr9HFukcrtPvXabi3wzZSvzJftR/N8fE42huclGPFvw8PE585OHZ9E0+tw58fyRlx+xe/I9bs7B1WLVSq7xU5lXFvdj3v3ZPg84bzjxwNsfYTsml92L9uXRf3Or2vpFHTSjFYUVFJLot5HF1PktuRQj3Zw/I+UUoSx4+jw9Hra5u3enZGc6bVLeSlHg1NtNPP3fAohFdGmujRh0FebVH8UbY/GqZfsjWqE4uUVOOU3F8pLng6C1TpNnzbNpceT/rwepo61l5/Ba/VVya/kZ5RPY1+jUFG+rLpuhNRb4uEnFxlW/dk8mRrjNSVo5GbG8b2S9FLR0XZC5xsz4Yfz5nPSN+z9Y4RlJdJVwXq5P8A0l0WLTyUcikfaKp5SfikxzLsyWaq34wi/kajSepTtWAAAxgQSAgAAAYAAAACuJKRICAAAAApbFZMkKkWEB0PFixiNFEWNDgQSRJARgkAATu0MokgOwFlE+ddq9h6aFs3Rpq4WNR7x1RUZTzLOOHBcH5H0ZnCbVszfe30sa9Elj9Dk+Wy/Hp217Zfgb3cMp0ukjGKUI7i/DhLHvF2hpN+ucPxRaXv6GqLGaPnzyPduNzVqj5hT7FsG+k1n3N4fybMtfT4HR9pNlOFynFezZJPyUs8UeDqK92c4/hnOPwk0eoxTWTGpI89li4SaZ3HZSt36a6h8ksx8rcvdf6L4nOTeD0eyu21U0t3i2uKxx4mHbGI33JclbYl7t5/1OnpJWtv0YfIpOMJ+zPKRs2fU591BcXZqYxx7or/AOzy5WHd/R7sPvHXqJL2Kna4fmtk1HPoov4nVgjnaXG8mSkfRdPVuxjFfdSXwRYQiS89WAAAAAAAAAAAAAAAAAAAgAAAAK8EqIwDAEBJAgAkjIZGBIEZJEAAAABDOF2/VuaqzwsUbF6xSfzTO6wc92t2c5VxuisypbyurrfP4czmeUwPNp5JdrktxS2yPFrZYY9JdmK6muMj5y1To6BRrNJGyDhNZT+KfRrzOJ7S7MlXfZJr2ZzlOMuj3nn48TvZMy66qNkXGaymsf3OhpNQ8UX9Wv7mbUYFl/M4nYdebq0+W9HPkt5Zf6mDXbQ7y2yf45zmvdKTa+TR7+t2FbGjU2aZKc4xVdacoxblOUYySb6qE36teJZ2W+irVTkp6+MaoLi6o2KU5eTccqK9x7Hx+NuG/wCzz+u02SajBejL2U7K262axmFEX9pb084R8ZfofZtn6CFNcaqoqMILCS/X3i6DRqqEa4RrjCC3YxhFxSXxZrR10qNOm0scC47AAAkawAAAAAAAAACGxASAjkLvkqFZYRvFTsF70e0W4v3gKd8A2huLkSKpDZIkiWQQGQAAIyTkBASiCQGSBBIgAWUcoYS2zCbecLjwTb9EuYAcRtnZD085TgvsJSfL/lSfR/l4mWGpXidsoympKUYxU0swlHfeGsYlxx05HH7e7H3wzZo5RnHn3Mspx6+w88V5Hl/I+Fc5fJh99o14s3qRVLUIfTaOd8owr5NZnP7sFvNZfnw5GDstsK/VwVl1saYb04uuPG/2Jbsk0+EOKa45fkfRNn6CFMFXXHdivVtvm2+rKdB4abd5uF9E8uVLiPZ513Z2nGnhuv7KampJ4k5RnG3i+uZ0wb9x7SRVd+1D3y/hZcj1sYqKSXSML5dkgiGwyMCQIyGQAkAyRkAJAVyIcx0KxhWK5ipjoVjtEbhAbwxcB3REqye8IcwDgjcAjvAGHA6Y2SpSHEFjORGSMAFBYbxKZCiNugMMjEYAiMlEoUjfACwgXeJyAWR19P5jMgnIhnPbK7K1Vau7V1uanN2xlXn7PelJSlPxy0onu59r0z8yKuc/3s/+sSJS9peakv0BRS6BuxdRzi/By/QvyUXS/l+qLN4lRGyZMN4hsVjoVkuwO9M1jKnYyaiQcjb3vmT3hhjkthFicaHuNSJ3ArLCBNIr7sncHAVjoraKrUXtGe5kokZFLlgXvhJMVtFqRXZb3wFO75MAoLNyHQAVkxgAAGTEYAIjIAAACGKAABIIAAj7GREgARIphzl+9/pQtj9qH+L+EgCREm7l6r+JFiJAYIXqTIAADPPqKgAsRBjwL0AEWSRZAdABWyxEgAERkMzXgBOJCRjmJHmAFy6KX2boLggACBY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6" name="AutoShape 6" descr="data:image/jpeg;base64,/9j/4AAQSkZJRgABAQAAAQABAAD/2wCEAAkGBhISEBAQDw8PEBAPEA8NDw8PDw8PEA8NFBAVFBQQFRQXHCYeFxkjGRIUHy8gIycpLCwsFR4xNjAqNSYrLCkBCQoKDgwOFw8PGiwcHRwpKSkpKSkpKSwpKiwtLCkpLCksKSwpKSksKikpKSwsKSkpKSkpLCkpKSwpKSwpLCwpLP/AABEIAMIBAwMBIgACEQEDEQH/xAAcAAACAwEBAQEAAAAAAAAAAAAAAgEDBAYFBwj/xAA/EAACAgEBBQUEBwYEBwAAAAAAAQIDEQQFEiExQQYTUWGBInGRoQcUI0JSYrEycrLB0eGCksLwM0NTY3Oi0v/EABwBAAIDAQEBAQAAAAAAAAAAAAABAgMEBQYHCP/EAC0RAAICAQQCAgAEBgMAAAAAAAABAhEDBBIhMQVBE1FhcYGxIpGhwfDxBjJC/9oADAMBAAIRAxEAPwD67FESiPEllpUZpIong02QMs1gviUyKpSFyNOzyKpMvSKGx9/xJ73wKWEeBLaLcPKQjLExRoGJgnIMjBKiNgTkCGxCsnfIcyWIOh2WKwVExjkncDoDTVYNfxEhDzGk+BnfZd6MpbFBkibwW9laGXMsUiiLySyLQ7o11zLJxRhhMujaVuFFilYtkuhS68lssExkTTaIcMq7oO695a5ApD3MKM00VcUbWs9BXWPcLaZVYyDRuLwALiG1nrRkNKRk7/BXLWcTIoNmlzRrlMyXiz1BnncXQgyqc0I5ExsK5TF3zTRnsvSJiUq0FMW0e5FzYu8IpkqSGkK7JZGQwFslGLlJpJcwGk2Sgwc5tDb823Gp7i/Fzl/Y5rU7NlZPfnbZJ+ErJNfA0R08pcvg2Q0ja5Z9LVYOs+d6XvanmqycPJSe6/fHkz3dl9qbN5V3pSUnhTisSi/NcmvcRngnDlckp6RpccnSJ4LYSz0GWlT4558UWd1gyuSZk2tdivkJljSfgPFeRHodFWBZrgadx8sEy0uQ3pD2szQ8kLJmz6qxJacN6FtZn3QbLp0PwK+RPcRqhVBssVY8I9RoQbfIg5E0grqRYqi+GmfUHSUOdlu0pUEhZpGj6uJLTMFJBRkcfeQbPq6AluQUzy3qMlLsKwNaikZHJst7wXfEJRJIi2DZGRmg3RgKSTujqAWAsUXxaRTvYI7wi+RpmlNM5Xbm0+8k4Q/Zi8cP1Pb11+7VN+TS974HJ1Q8eb4mjT4025P0dDSxv+IiNZdXWOoFtcDa2dFCKgrt02OK5+KNzjg8faG2oxyorefy/uJJy4Qp5I41cmdn2Z2i7YyhN5lXu4fVwxj14o9yMOJ8q2H2m7q+M7OEc4e4svdaayvHxwdXqe1d0LJKKrtrbjKp4cW65pSh18JI5mbST+RqK/E4+q1eHGlN9N1+p1vdrwMGv23pqP8AjXVwf4c5l/lXE5Pb/bWUkqqvs3j7RxeXvdUpeBx0tPvPLbbfV8WY1Bvs2Y8W5WfT4dv9C3jvse+uxfyPT2ftyi5fY2wn1aT9pe+L4nxuejH00pVyjODcXFpprgNwXoseA+5QkhlHyOZ7Odp46iKi/Ztivai+qX3kdLVIofBS1TphKkzT0prdgjYJsg0mVQpRasIVzE+rtvmPvsOui3vvBExy+hdVp8BOWCF/RKiqUGVt45lsrclckNIGVOQGhRAdoVHKpjQYiGR0zmlsokbg0eQ6iIdFe6TgaUREhDLFWyuUXkty0iFLPQQcDV6XJP1TzGjc+iG7wg3KyaSPL29Vu0P9+CfuycxF/I7DadTspsgubjmP70eK/Q4eiZu0z4aZ09JTibax9/BVWiNbaowlLwWfU1dujTJ7U39Hn7Z2s/8Ahxf7zXXyPDlIJTy231eQZ08eNRieL1erlmyN3wLKfLhyPTe1GqYJN7+HFPwinur5HkzkNCLWE+f6Z44+Zi1nCOho8cc23f8A+Xf8v9l1R6FCMNSPQ0xxJo9BGfI7rEsqNe6JOJQairZeolVdCcXxi+XRrqmfXNnahTrjJdUj5HGv2uePM+l9mrk6lFfdUVjwWCrIZcy4PWm8citRb5l6YOGSuzHREdMjRBFUYlkXgi+SSGwyHWDtGREkIqRlWMNFibGR3YFoCtjpHDpFkYZ4itkxmdg5CHZME2RGa6osVq8BEg3CJQG30Tvi5HwEIj4QLLDu2QbGGPArecjT4JtvCSy2+WDgO1Hbdtyqoe7FcHJcHL18CrLmjiVs6Gh8fl1s9sOF7Z3F+16KuNt1cMeMsv5HB7T2pp/rE3RbCVc3vppSSjJ/tRw145+Jx9+qc+efHL4sqXDkY8evnGd+j2mD/jcMUW9zbPoGn1EZLKafqUbZn9k+PNxRxNO0J1yzGT/k/I92e2Y20yXKUcS3fHHgei02eORpo4XkNLLFCSf0ZEEpFH1hDRnvSUY8ZN4SXNs7rmkrPnPwyvk07P0fe2KL/ZWJTf5V09eRZtCOLrF+Zv0fE6DZez1VDHOT4zfjLw9yPK7Q0YsjNcprD/eX9sHK1b3Ky3xetU9bsT/hppfuY4G3TyPPhI2UPkcufR66K5PTzwFmxd4SywzG5dFN0zufo9m3VZJvPtJev+8Hz6+0+q9itnunSV7yxKz7V/4uXywRycIzZZej268t8i7dFiWpGVszJCKAkhrEytRYAWIsUyI1kqAhkSsCMht0ndFwMjeAO7JDgKOP3RkglIhSOuckncJ7sFYG8w5AUvgikeLBgjTBYGdhmcxoSyVOPssUvRy/b/bTqqVUHiVvF46QX+38D5jPjlvjk6z6QL97VSj0rUYL/In/AKjlZWHGzz3TZ9V8Jplh0sK7ly/1EQDEYKaO6K4i1aSxvFXFvlFvHwZbumrZ/CcXlrD6c15l+DPPDK4swa3R49RjamvXB5ul2fq52yqVO64KMpuU44jGSzHLXiuh2+w9hqlZk1OxrDl0ivCP9T1Oy/ZNrSWWQnK26dtl8pS4St9pqSxyyluf7ZEGeq0mb5obm7f0fn/z+TPhyPDW2P4ey5GbaOjVlco9ecX4SXI0KRDZqlG1TPL4sksU1OPadnGYcW4yWHF4a8zZppcT1dpbElfJdxByuw/YiuM4pZ+K8fQ5qWs3G4y9lxbjJPg1JPDTT5M5GaGyW0+n+N1kdZiWSqfv8z23cZ7dQeY9pZ6nXdkewdur3bb96nTcGnyncvCK6L83wM8moK2dOcyexXZiWru7yaa09TTm3ynL/prx8z69ClLoLodDCmuNVUFCEFiMVyS/r5mgwzyObM75E7pE4GArsBWhJRLMCyQ0KivvCVMpmhGydELNSZO8ZossUhUNM0ZAr3gI0Ss45xDBrnV5FXdnYUrOQ4lSQxZCrJdVom3w4ic0uwUW+jNGJfGhnq6bZS+8jTLQLoZ5ahXSNEcDatngyowW0wXU33aDwMkqZJ4wNZNyBw2s+U/SLTu62zwsULU/Lu1F/ODOUwfUPpM2G50w1MV7VHs2f+GT/a9yl/EfLzi5VtyM+q+F1Cz6OH3FU/0GROCEPgVnZRBMHgMAoZaSWW2kkubb4YRByI5Goxbfo+w/RpPGgU7JYirL8Sk8JQThn0zk5/tftOqVzlpk45/bfJTl+JLoy7XarutJ9Rg+OlphKxr717sj3vonNr0OVSybcOpngacWfDfOZ4ajLNJWm2/6+hbNbLrPHqPTtB8oybZ5+2NHCSgpxk3KeMwTclGMXNpY55Ucepvp0kYJKEVFeCOq/LLbxHk89LSQUE/s77sDtemO9CcUrZPjY3lyXRLwRo+kXsPo9VprtTZii2ut2vVQ3k9yCy96KeJ8E1x8j5/TNxaaeGnnKPo2xdoR1WllRdGNisSqnCXFSTkk8rwwzlfNKctzfLO943UJRWKqo8z6Ofo92f8AVdNq4qeqlZXCzeuk5QjZ95KvCSxJSXHPI+jqJk2XsqrT1xp09caqo7zjXDhGOW28L3vJsHKTfZ2QAAIgAAAAApLBIAEdaKLIGrBXOsmmRaMrmG8POjiRGniTtEKYd6Bb9VAVoe1ngueSFWelZoeGEU06B54mpZFRl+NlWm0jfI9PTaXd4k0045GmKM88jZfDGkSkK8lhGCmy5oplEpsrNmCu1EkyLiY5aGM4uM0pRmnGUXycWsNM+Jdtux89Da2k5aexvubPD/ty/MvmfdK5i63QV31yquhGyuaalGS4Nf18yGWG/s6XjfIT0U7XKfa/z2fmuLLco6rtr9HFukcrtPvXabi3wzZSvzJftR/N8fE42huclGPFvw8PE585OHZ9E0+tw58fyRlx+xe/I9bs7B1WLVSq7xU5lXFvdj3v3ZPg84bzjxwNsfYTsml92L9uXRf3Or2vpFHTSjFYUVFJLot5HF1PktuRQj3Zw/I+UUoSx4+jw9Hra5u3enZGc6bVLeSlHg1NtNPP3fAohFdGmujRh0FebVH8UbY/GqZfsjWqE4uUVOOU3F8pLng6C1TpNnzbNpceT/rwepo61l5/Ba/VVya/kZ5RPY1+jUFG+rLpuhNRb4uEnFxlW/dk8mRrjNSVo5GbG8b2S9FLR0XZC5xsz4Yfz5nPSN+z9Y4RlJdJVwXq5P8A0l0WLTyUcikfaKp5SfikxzLsyWaq34wi/kajSepTtWAAAxgQSAgAAAYAAAACuJKRICAAAAApbFZMkKkWEB0PFixiNFEWNDgQSRJARgkAATu0MokgOwFlE+ddq9h6aFs3Rpq4WNR7x1RUZTzLOOHBcH5H0ZnCbVszfe30sa9Elj9Dk+Wy/Hp217Zfgb3cMp0ukjGKUI7i/DhLHvF2hpN+ucPxRaXv6GqLGaPnzyPduNzVqj5hT7FsG+k1n3N4fybMtfT4HR9pNlOFynFezZJPyUs8UeDqK92c4/hnOPwk0eoxTWTGpI89li4SaZ3HZSt36a6h8ksx8rcvdf6L4nOTeD0eyu21U0t3i2uKxx4mHbGI33JclbYl7t5/1OnpJWtv0YfIpOMJ+zPKRs2fU591BcXZqYxx7or/AOzy5WHd/R7sPvHXqJL2Kna4fmtk1HPoov4nVgjnaXG8mSkfRdPVuxjFfdSXwRYQiS89WAAAAAAAAAAAAAAAAAAAgAAAAK8EqIwDAEBJAgAkjIZGBIEZJEAAAABDOF2/VuaqzwsUbF6xSfzTO6wc92t2c5VxuisypbyurrfP4czmeUwPNp5JdrktxS2yPFrZYY9JdmK6muMj5y1To6BRrNJGyDhNZT+KfRrzOJ7S7MlXfZJr2ZzlOMuj3nn48TvZMy66qNkXGaymsf3OhpNQ8UX9Wv7mbUYFl/M4nYdebq0+W9HPkt5Zf6mDXbQ7y2yf45zmvdKTa+TR7+t2FbGjU2aZKc4xVdacoxblOUYySb6qE36teJZ2W+irVTkp6+MaoLi6o2KU5eTccqK9x7Hx+NuG/wCzz+u02SajBejL2U7K262axmFEX9pb084R8ZfofZtn6CFNcaqoqMILCS/X3i6DRqqEa4RrjCC3YxhFxSXxZrR10qNOm0scC47AAAkawAAAAAAAAACGxASAjkLvkqFZYRvFTsF70e0W4v3gKd8A2huLkSKpDZIkiWQQGQAAIyTkBASiCQGSBBIgAWUcoYS2zCbecLjwTb9EuYAcRtnZD085TgvsJSfL/lSfR/l4mWGpXidsoympKUYxU0swlHfeGsYlxx05HH7e7H3wzZo5RnHn3Mspx6+w88V5Hl/I+Fc5fJh99o14s3qRVLUIfTaOd8owr5NZnP7sFvNZfnw5GDstsK/VwVl1saYb04uuPG/2Jbsk0+EOKa45fkfRNn6CFMFXXHdivVtvm2+rKdB4abd5uF9E8uVLiPZ513Z2nGnhuv7KampJ4k5RnG3i+uZ0wb9x7SRVd+1D3y/hZcj1sYqKSXSML5dkgiGwyMCQIyGQAkAyRkAJAVyIcx0KxhWK5ipjoVjtEbhAbwxcB3REqye8IcwDgjcAjvAGHA6Y2SpSHEFjORGSMAFBYbxKZCiNugMMjEYAiMlEoUjfACwgXeJyAWR19P5jMgnIhnPbK7K1Vau7V1uanN2xlXn7PelJSlPxy0onu59r0z8yKuc/3s/+sSJS9peakv0BRS6BuxdRzi/By/QvyUXS/l+qLN4lRGyZMN4hsVjoVkuwO9M1jKnYyaiQcjb3vmT3hhjkthFicaHuNSJ3ArLCBNIr7sncHAVjoraKrUXtGe5kokZFLlgXvhJMVtFqRXZb3wFO75MAoLNyHQAVkxgAAGTEYAIjIAAACGKAABIIAAj7GREgARIphzl+9/pQtj9qH+L+EgCREm7l6r+JFiJAYIXqTIAADPPqKgAsRBjwL0AEWSRZAdABWyxEgAERkMzXgBOJCRjmJHmAFy6KX2boLggACBY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8" name="Picture 8" descr="http://pichicola.com/wp-content/uploads/2008/04/glob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582" y="1219200"/>
            <a:ext cx="6096000" cy="4572000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2582" y="609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024744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			la piñata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http://rincondelecturas.com/lecturas/20012-las-pinatas-magicas/images/pinata-magica-rinconci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426660"/>
            <a:ext cx="3837842" cy="4800600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48400" y="81706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99" y="228600"/>
            <a:ext cx="8363767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228600"/>
            <a:ext cx="5257800" cy="595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28600"/>
            <a:ext cx="5867400" cy="620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19800" y="5486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490" y="685800"/>
            <a:ext cx="7024744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        </a:t>
            </a:r>
            <a:r>
              <a:rPr lang="en-US" dirty="0" smtClean="0"/>
              <a:t> </a:t>
            </a:r>
            <a:r>
              <a:rPr lang="en-US" dirty="0" smtClean="0"/>
              <a:t>romper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02" name="Picture 2" descr="http://jesuslopez.byethost11.com/proyectonavidad/romp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3468" y="1507503"/>
            <a:ext cx="4038600" cy="5056329"/>
          </a:xfrm>
          <a:prstGeom prst="rect">
            <a:avLst/>
          </a:prstGeom>
          <a:noFill/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61002" y="914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The following slides show vocabulary from chapter 5A. Each slide has audio so that you practice your vocabulary pronunciation correctly.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852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0417" y="771355"/>
            <a:ext cx="7024744" cy="1143000"/>
          </a:xfrm>
        </p:spPr>
        <p:txBody>
          <a:bodyPr/>
          <a:lstStyle/>
          <a:p>
            <a:r>
              <a:rPr lang="en-US" dirty="0" smtClean="0"/>
              <a:t>las </a:t>
            </a:r>
            <a:r>
              <a:rPr lang="en-US" dirty="0" err="1" smtClean="0"/>
              <a:t>decoraciones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0419" y="2067343"/>
            <a:ext cx="6777317" cy="350897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3252" name="Picture 4" descr="http://www.airedefiesta.com/images/content/1/c1236_ideas%20para%20decorar%20fiest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4127" y="3096491"/>
            <a:ext cx="4572000" cy="3048000"/>
          </a:xfrm>
          <a:prstGeom prst="rect">
            <a:avLst/>
          </a:prstGeom>
          <a:noFill/>
        </p:spPr>
      </p:pic>
      <p:pic>
        <p:nvPicPr>
          <p:cNvPr id="53254" name="Picture 6" descr="http://decoraciondesala.com/wp-content/uploads/2012/10/salones-de-fiesta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527" y="281853"/>
            <a:ext cx="4959939" cy="3724275"/>
          </a:xfrm>
          <a:prstGeom prst="rect">
            <a:avLst/>
          </a:prstGeom>
          <a:noFill/>
        </p:spPr>
      </p:pic>
      <p:pic>
        <p:nvPicPr>
          <p:cNvPr id="53256" name="Picture 8" descr="http://4.bp.blogspot.com/_GrzIWIQvPnI/TPhJHdB1HmI/AAAAAAAAaJE/Z6bcH8HWlYE/s1600/D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9527" y="1115291"/>
            <a:ext cx="2743200" cy="2057400"/>
          </a:xfrm>
          <a:prstGeom prst="rect">
            <a:avLst/>
          </a:prstGeom>
          <a:noFill/>
        </p:spPr>
      </p:pic>
      <p:pic>
        <p:nvPicPr>
          <p:cNvPr id="53258" name="Picture 10" descr="http://www.decoracionia.com/imagenes/blog2011/decoracion-con-globos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127" y="4163290"/>
            <a:ext cx="3657600" cy="2438401"/>
          </a:xfrm>
          <a:prstGeom prst="rect">
            <a:avLst/>
          </a:prstGeom>
          <a:noFill/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74127" y="2867891"/>
            <a:ext cx="609600" cy="6096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521527" y="48491"/>
            <a:ext cx="3810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las </a:t>
            </a:r>
            <a:r>
              <a:rPr lang="en-US" dirty="0" err="1"/>
              <a:t>decoraciones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38200"/>
            <a:ext cx="6934200" cy="501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685800"/>
            <a:ext cx="6324600" cy="455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88290"/>
            <a:ext cx="6858000" cy="493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62800" y="1076502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84473" y="524394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0" y="1481329"/>
            <a:ext cx="7010400" cy="30144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493" y="591447"/>
            <a:ext cx="7086600" cy="428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6275" y="4800600"/>
            <a:ext cx="718184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55947" y="56388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49020" y="59144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52400"/>
            <a:ext cx="8229600" cy="591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58000" y="6096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92235"/>
            <a:ext cx="7543800" cy="641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042.956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9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509" y="228600"/>
            <a:ext cx="850169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705600" y="50292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914400"/>
            <a:ext cx="810412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1649</TotalTime>
  <Words>66</Words>
  <Application>Microsoft Office PowerPoint</Application>
  <PresentationFormat>On-screen Show (4:3)</PresentationFormat>
  <Paragraphs>18</Paragraphs>
  <Slides>32</Slides>
  <Notes>0</Notes>
  <HiddenSlides>0</HiddenSlides>
  <MMClips>31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Austin</vt:lpstr>
      <vt:lpstr>CAPITULO 5A</vt:lpstr>
      <vt:lpstr>Objective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indicate possession or relationship</vt:lpstr>
      <vt:lpstr>PowerPoint Presentation</vt:lpstr>
      <vt:lpstr>PowerPoint Presentation</vt:lpstr>
      <vt:lpstr>http://www.phschool.com/atschool/realidades/animated_verbs/Realidades-Grammar-LV1.htm</vt:lpstr>
      <vt:lpstr>     el perro          </vt:lpstr>
      <vt:lpstr>el gato</vt:lpstr>
      <vt:lpstr>PowerPoint Presentation</vt:lpstr>
      <vt:lpstr>las flores   </vt:lpstr>
      <vt:lpstr>PowerPoint Presentation</vt:lpstr>
      <vt:lpstr>el pastel</vt:lpstr>
      <vt:lpstr>PowerPoint Presentation</vt:lpstr>
      <vt:lpstr>PowerPoint Presentation</vt:lpstr>
      <vt:lpstr>PowerPoint Presentation</vt:lpstr>
      <vt:lpstr>PowerPoint Presentation</vt:lpstr>
      <vt:lpstr>  los globos</vt:lpstr>
      <vt:lpstr>   la piñata</vt:lpstr>
      <vt:lpstr>PowerPoint Presentation</vt:lpstr>
      <vt:lpstr>PowerPoint Presentation</vt:lpstr>
      <vt:lpstr>PowerPoint Presentation</vt:lpstr>
      <vt:lpstr>         romper</vt:lpstr>
      <vt:lpstr>las decoraciones</vt:lpstr>
      <vt:lpstr>PowerPoint Presentation</vt:lpstr>
      <vt:lpstr>PowerPoint Presentation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Your User Name</dc:creator>
  <cp:lastModifiedBy>Student, COOP</cp:lastModifiedBy>
  <cp:revision>154</cp:revision>
  <dcterms:created xsi:type="dcterms:W3CDTF">2002-01-01T06:31:57Z</dcterms:created>
  <dcterms:modified xsi:type="dcterms:W3CDTF">2015-09-22T21:09:59Z</dcterms:modified>
</cp:coreProperties>
</file>